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2" r:id="rId3"/>
    <p:sldId id="293" r:id="rId4"/>
    <p:sldId id="258" r:id="rId5"/>
    <p:sldId id="294" r:id="rId6"/>
    <p:sldId id="326" r:id="rId7"/>
    <p:sldId id="295" r:id="rId8"/>
    <p:sldId id="296" r:id="rId9"/>
    <p:sldId id="31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4667" autoAdjust="0"/>
  </p:normalViewPr>
  <p:slideViewPr>
    <p:cSldViewPr>
      <p:cViewPr>
        <p:scale>
          <a:sx n="113" d="100"/>
          <a:sy n="113"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11/14/2011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11/14/2011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11/14/2011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11/14/2011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p:dissolve/>
  </p:transition>
  <p:timing>
    <p:tnLst>
      <p:par>
        <p:cT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981951" cy="1470025"/>
          </a:xfrm>
        </p:spPr>
        <p:txBody>
          <a:bodyPr/>
          <a:lstStyle/>
          <a:p>
            <a:r>
              <a:rPr lang="en-US" dirty="0" smtClean="0"/>
              <a:t>A Feature-Based of IT Automation using Remote Control on Safe Mode</a:t>
            </a:r>
            <a:endParaRPr lang="en-US" dirty="0"/>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a:t>
            </a:r>
            <a:r>
              <a:rPr lang="en-US" dirty="0" smtClean="0"/>
              <a:t>Fernando Perez</a:t>
            </a:r>
            <a:r>
              <a:rPr lang="en-US" dirty="0"/>
              <a:t/>
            </a:r>
            <a:br>
              <a:rPr lang="en-US" dirty="0"/>
            </a:b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ferapere@fiu.edu </a:t>
            </a:r>
            <a:endParaRPr lang="en-US" dirty="0"/>
          </a:p>
          <a:p>
            <a:r>
              <a:rPr lang="en-US" dirty="0"/>
              <a:t>http://www.cs.fiu.edu/~sadjadi/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endParaRPr lang="en-US" dirty="0"/>
          </a:p>
        </p:txBody>
      </p:sp>
      <p:sp>
        <p:nvSpPr>
          <p:cNvPr id="3" name="Content Placeholder 2"/>
          <p:cNvSpPr>
            <a:spLocks noGrp="1"/>
          </p:cNvSpPr>
          <p:nvPr>
            <p:ph idx="1"/>
          </p:nvPr>
        </p:nvSpPr>
        <p:spPr/>
        <p:txBody>
          <a:bodyPr/>
          <a:lstStyle/>
          <a:p>
            <a:r>
              <a:rPr lang="en-US" b="1" dirty="0" smtClean="0"/>
              <a:t>Problem and 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and Motivation:</a:t>
            </a:r>
            <a:endParaRPr lang="en-US" dirty="0"/>
          </a:p>
        </p:txBody>
      </p:sp>
      <p:sp>
        <p:nvSpPr>
          <p:cNvPr id="3" name="Content Placeholder 2"/>
          <p:cNvSpPr>
            <a:spLocks noGrp="1"/>
          </p:cNvSpPr>
          <p:nvPr>
            <p:ph idx="1"/>
          </p:nvPr>
        </p:nvSpPr>
        <p:spPr/>
        <p:txBody>
          <a:bodyPr/>
          <a:lstStyle/>
          <a:p>
            <a:r>
              <a:rPr lang="en-US" dirty="0" smtClean="0"/>
              <a:t>Computer viruses are a constant problem in the IT world. To help reduce the spread of viruses in the network and reduce the downtime of the affected machines IT automation can assist the system administrator </a:t>
            </a:r>
            <a:r>
              <a:rPr lang="en-US" dirty="0" smtClean="0"/>
              <a:t>in removing the viruses in Safe Mode remotely.</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dirty="0"/>
          </a:p>
        </p:txBody>
      </p:sp>
      <p:sp>
        <p:nvSpPr>
          <p:cNvPr id="3" name="Content Placeholder 2"/>
          <p:cNvSpPr>
            <a:spLocks noGrp="1"/>
          </p:cNvSpPr>
          <p:nvPr>
            <p:ph idx="1"/>
          </p:nvPr>
        </p:nvSpPr>
        <p:spPr/>
        <p:txBody>
          <a:bodyPr/>
          <a:lstStyle/>
          <a:p>
            <a:r>
              <a:rPr lang="en-US" dirty="0" smtClean="0"/>
              <a:t>Using </a:t>
            </a:r>
            <a:r>
              <a:rPr lang="en-US" dirty="0" err="1" smtClean="0"/>
              <a:t>Kaseya</a:t>
            </a:r>
            <a:r>
              <a:rPr lang="en-US" dirty="0" smtClean="0"/>
              <a:t> we can install an agent on the affected machine that can perform a remote Safe Mode Reboot that modifies the Boot.ini file</a:t>
            </a:r>
          </a:p>
          <a:p>
            <a:r>
              <a:rPr lang="en-US" dirty="0" smtClean="0"/>
              <a:t>To combat the virus we disable the computer’s </a:t>
            </a:r>
            <a:r>
              <a:rPr lang="en-US" dirty="0" err="1" smtClean="0"/>
              <a:t>interntet</a:t>
            </a:r>
            <a:r>
              <a:rPr lang="en-US" dirty="0" smtClean="0"/>
              <a:t> connection </a:t>
            </a:r>
          </a:p>
          <a:p>
            <a:r>
              <a:rPr lang="en-US" dirty="0" smtClean="0"/>
              <a:t>Run anti-virus software to identify the virus</a:t>
            </a:r>
          </a:p>
          <a:p>
            <a:r>
              <a:rPr lang="en-US" dirty="0"/>
              <a:t>I</a:t>
            </a:r>
            <a:r>
              <a:rPr lang="en-US" dirty="0" smtClean="0"/>
              <a:t>nstall tool to remove the virus</a:t>
            </a:r>
          </a:p>
          <a:p>
            <a:r>
              <a:rPr lang="en-US" dirty="0"/>
              <a:t>R</a:t>
            </a:r>
            <a:r>
              <a:rPr lang="en-US" dirty="0" smtClean="0"/>
              <a:t>estart the computer.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Scene</a:t>
            </a:r>
            <a:endParaRPr lang="en-US" dirty="0"/>
          </a:p>
        </p:txBody>
      </p:sp>
      <p:sp>
        <p:nvSpPr>
          <p:cNvPr id="3" name="Content Placeholder 2"/>
          <p:cNvSpPr>
            <a:spLocks noGrp="1"/>
          </p:cNvSpPr>
          <p:nvPr>
            <p:ph idx="1"/>
          </p:nvPr>
        </p:nvSpPr>
        <p:spPr/>
        <p:txBody>
          <a:bodyPr/>
          <a:lstStyle/>
          <a:p>
            <a:r>
              <a:rPr lang="en-US" dirty="0" smtClean="0"/>
              <a:t>For the Safe Mode Reboot we can use the procedure found in Folder IT Automation -&gt; IT Center -&gt; Reboot to Safe Mode</a:t>
            </a:r>
          </a:p>
          <a:p>
            <a:r>
              <a:rPr lang="en-US" dirty="0" smtClean="0"/>
              <a:t>Disable the internet </a:t>
            </a:r>
            <a:r>
              <a:rPr lang="en-US" dirty="0"/>
              <a:t>connection by using a procedure that removes the default gateway and adds an explicit route to the </a:t>
            </a:r>
            <a:r>
              <a:rPr lang="en-US" dirty="0" err="1"/>
              <a:t>Kaseya</a:t>
            </a:r>
            <a:r>
              <a:rPr lang="en-US" dirty="0"/>
              <a:t> server to keep the Agent communicated. (Could also block ports, except one used by the </a:t>
            </a:r>
            <a:r>
              <a:rPr lang="en-US" dirty="0" err="1"/>
              <a:t>Kaseya</a:t>
            </a:r>
            <a:r>
              <a:rPr lang="en-US" dirty="0"/>
              <a:t> Agent</a:t>
            </a:r>
            <a:r>
              <a:rPr lang="en-US" dirty="0" smtClean="0"/>
              <a:t>)</a:t>
            </a:r>
          </a:p>
          <a:p>
            <a:r>
              <a:rPr lang="en-US" dirty="0" smtClean="0"/>
              <a:t>Run the anti-virus software in the computer to identify the virus</a:t>
            </a:r>
          </a:p>
          <a:p>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Behind the Scene</a:t>
            </a:r>
          </a:p>
        </p:txBody>
      </p:sp>
      <p:sp>
        <p:nvSpPr>
          <p:cNvPr id="3" name="Content Placeholder 2"/>
          <p:cNvSpPr>
            <a:spLocks noGrp="1"/>
          </p:cNvSpPr>
          <p:nvPr>
            <p:ph idx="1"/>
          </p:nvPr>
        </p:nvSpPr>
        <p:spPr/>
        <p:txBody>
          <a:bodyPr/>
          <a:lstStyle/>
          <a:p>
            <a:r>
              <a:rPr lang="en-US" dirty="0"/>
              <a:t>Install appropriate tool that can remove the virus in </a:t>
            </a:r>
            <a:r>
              <a:rPr lang="en-US" dirty="0" smtClean="0"/>
              <a:t>safe-mode (depends on virus) and run it</a:t>
            </a:r>
          </a:p>
          <a:p>
            <a:r>
              <a:rPr lang="en-US" dirty="0" smtClean="0"/>
              <a:t>Restart the recently cured computer</a:t>
            </a:r>
          </a:p>
          <a:p>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b="1" dirty="0" smtClean="0"/>
              <a:t> Another use of this tool would be to limit the internet connection of a machine if the user is distributing “illegal” or “restricted” content.</a:t>
            </a:r>
          </a:p>
          <a:p>
            <a:r>
              <a:rPr lang="en-US" b="1" dirty="0" smtClean="0"/>
              <a:t>The user can be warned to stop doing “unaccepted” behavior.</a:t>
            </a:r>
          </a:p>
          <a:p>
            <a:r>
              <a:rPr lang="en-US" b="1" dirty="0" smtClean="0"/>
              <a:t>If behavior continues the procedure to disable the internet connection can be used.</a:t>
            </a:r>
          </a:p>
          <a:p>
            <a:r>
              <a:rPr lang="en-US" b="1" dirty="0" smtClean="0"/>
              <a:t>Report what happened to management to solve issue</a:t>
            </a:r>
          </a:p>
          <a:p>
            <a:r>
              <a:rPr lang="en-US" b="1" dirty="0" smtClean="0"/>
              <a:t>Reverse changes to allow internet connection</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Only tested with Windows XP (not usable </a:t>
            </a:r>
            <a:r>
              <a:rPr lang="en-US" smtClean="0"/>
              <a:t>with Mac OS or Linux)</a:t>
            </a:r>
            <a:endParaRPr lang="en-US" dirty="0" smtClean="0"/>
          </a:p>
          <a:p>
            <a:r>
              <a:rPr lang="en-US" dirty="0" smtClean="0"/>
              <a:t>Reboot in Safe Mode Procedure (use at your own risk)</a:t>
            </a:r>
          </a:p>
          <a:p>
            <a:r>
              <a:rPr lang="en-US" dirty="0" smtClean="0"/>
              <a:t>Computer must be connected to a UPS and attended while performing procedures</a:t>
            </a:r>
          </a:p>
          <a:p>
            <a:r>
              <a:rPr lang="en-US" dirty="0" smtClean="0"/>
              <a:t>Machine must have internet connection</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Work in Progress</a:t>
            </a:r>
          </a:p>
          <a:p>
            <a:pPr>
              <a:buNone/>
            </a:pPr>
            <a:endParaRPr lang="en-US" dirty="0" smtClean="0"/>
          </a:p>
          <a:p>
            <a:pPr>
              <a:buNone/>
            </a:pPr>
            <a:endParaRPr lang="en-US" dirty="0"/>
          </a:p>
        </p:txBody>
      </p:sp>
    </p:spTree>
  </p:cSld>
  <p:clrMapOvr>
    <a:masterClrMapping/>
  </p:clrMapOvr>
  <p:transition>
    <p:dissolve/>
  </p:transition>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850</TotalTime>
  <Words>288</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Revolution</vt:lpstr>
      <vt:lpstr>A Feature-Based of IT Automation using Remote Control on Safe Mode</vt:lpstr>
      <vt:lpstr>Agenda</vt:lpstr>
      <vt:lpstr>Problem and Motivation:</vt:lpstr>
      <vt:lpstr>Solution</vt:lpstr>
      <vt:lpstr>Behind the Scene</vt:lpstr>
      <vt:lpstr>Behind the Scene</vt:lpstr>
      <vt:lpstr>Customizing the Solution</vt:lpstr>
      <vt:lpstr>Disclaimer</vt:lpstr>
      <vt:lpstr>Progress Report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FIU-SCS</cp:lastModifiedBy>
  <cp:revision>97</cp:revision>
  <dcterms:created xsi:type="dcterms:W3CDTF">2011-11-14T16:07:18Z</dcterms:created>
  <dcterms:modified xsi:type="dcterms:W3CDTF">2011-11-15T00:33:13Z</dcterms:modified>
</cp:coreProperties>
</file>